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526"/>
    <p:restoredTop sz="94674"/>
  </p:normalViewPr>
  <p:slideViewPr>
    <p:cSldViewPr snapToGrid="0" snapToObjects="1">
      <p:cViewPr varScale="1">
        <p:scale>
          <a:sx n="72" d="100"/>
          <a:sy n="72" d="100"/>
        </p:scale>
        <p:origin x="-9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47867B-D40C-4636-95B9-4B7E5E70A52F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EB82D-4D8F-4632-90F0-537449026E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4801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60444-D0A7-974E-B483-81E0C00C4638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A780A-563C-0046-B457-B0B9E957C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38358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60444-D0A7-974E-B483-81E0C00C4638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A780A-563C-0046-B457-B0B9E957C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5714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60444-D0A7-974E-B483-81E0C00C4638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A780A-563C-0046-B457-B0B9E957C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3166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60444-D0A7-974E-B483-81E0C00C4638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A780A-563C-0046-B457-B0B9E957C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48529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60444-D0A7-974E-B483-81E0C00C4638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A780A-563C-0046-B457-B0B9E957C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871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60444-D0A7-974E-B483-81E0C00C4638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A780A-563C-0046-B457-B0B9E957C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67990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60444-D0A7-974E-B483-81E0C00C4638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A780A-563C-0046-B457-B0B9E957C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00363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60444-D0A7-974E-B483-81E0C00C4638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A780A-563C-0046-B457-B0B9E957C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06293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60444-D0A7-974E-B483-81E0C00C4638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A780A-563C-0046-B457-B0B9E957C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0785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60444-D0A7-974E-B483-81E0C00C4638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A780A-563C-0046-B457-B0B9E957C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3844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60444-D0A7-974E-B483-81E0C00C4638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A780A-563C-0046-B457-B0B9E957C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1360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60444-D0A7-974E-B483-81E0C00C4638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A780A-563C-0046-B457-B0B9E957C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0192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sirotkin\Desktop\Рисунок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9705" y="-6350"/>
            <a:ext cx="9369426" cy="687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sirotkin\Desktop\Рисунок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sirotkin\Desktop\Рисунок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sirotkin\Desktop\Рисунок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sirotkin\Desktop\Рисунок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sirotkin\Desktop\Рисунок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sirotkin\Desktop\Рисунок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psirotkin\Desktop\Рисунок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psirotkin\Desktop\Рисунок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-9525"/>
            <a:ext cx="9167813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psirotkin\Desktop\Рисунок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psirotkin\Desktop\Рисунок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psirotkin\Desktop\Рисунок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psirotkin\Desktop\Рисунок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psirotkin\Desktop\Рисунок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psirotkin\Desktop\Рисунок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psirotkin\Desktop\Рисунок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0</Words>
  <Application>Microsoft Office PowerPoint</Application>
  <PresentationFormat>Экран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GC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rosemay</dc:creator>
  <cp:lastModifiedBy>Piter Sirotkin</cp:lastModifiedBy>
  <cp:revision>32</cp:revision>
  <dcterms:created xsi:type="dcterms:W3CDTF">2015-08-17T22:20:08Z</dcterms:created>
  <dcterms:modified xsi:type="dcterms:W3CDTF">2018-01-03T19:45:18Z</dcterms:modified>
</cp:coreProperties>
</file>